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21"/>
  </p:notesMasterIdLst>
  <p:sldIdLst>
    <p:sldId id="309" r:id="rId2"/>
    <p:sldId id="290" r:id="rId3"/>
    <p:sldId id="308" r:id="rId4"/>
    <p:sldId id="307" r:id="rId5"/>
    <p:sldId id="287" r:id="rId6"/>
    <p:sldId id="310" r:id="rId7"/>
    <p:sldId id="301" r:id="rId8"/>
    <p:sldId id="312" r:id="rId9"/>
    <p:sldId id="311" r:id="rId10"/>
    <p:sldId id="299" r:id="rId11"/>
    <p:sldId id="268" r:id="rId12"/>
    <p:sldId id="269" r:id="rId13"/>
    <p:sldId id="267" r:id="rId14"/>
    <p:sldId id="274" r:id="rId15"/>
    <p:sldId id="278" r:id="rId16"/>
    <p:sldId id="280" r:id="rId17"/>
    <p:sldId id="282" r:id="rId18"/>
    <p:sldId id="295" r:id="rId19"/>
    <p:sldId id="31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FF66"/>
    <a:srgbClr val="FFCCCC"/>
    <a:srgbClr val="FFCC99"/>
    <a:srgbClr val="FF0066"/>
    <a:srgbClr val="009900"/>
    <a:srgbClr val="00FFFF"/>
    <a:srgbClr val="006600"/>
    <a:srgbClr val="00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9DCAC-2748-41F2-82DB-13C69D658D03}" type="datetimeFigureOut">
              <a:rPr lang="en-US" smtClean="0"/>
              <a:pPr/>
              <a:t>8/10/2016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D94BB-BF75-4AC7-B993-9E276F9979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4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শিক্ষক</a:t>
            </a:r>
            <a:r>
              <a:rPr lang="en-US" dirty="0" smtClean="0"/>
              <a:t> </a:t>
            </a:r>
            <a:r>
              <a:rPr lang="en-US" dirty="0" err="1" smtClean="0"/>
              <a:t>ব্যবহারিক</a:t>
            </a:r>
            <a:r>
              <a:rPr lang="en-US" dirty="0" smtClean="0"/>
              <a:t> </a:t>
            </a:r>
            <a:r>
              <a:rPr lang="en-US" dirty="0" err="1" smtClean="0"/>
              <a:t>কার্যক্রম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পরিচালনা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শিক্ষার্থী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বাস্তবজ্ঞান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অর্জন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53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১৭-১৯ </a:t>
            </a:r>
            <a:r>
              <a:rPr lang="en-US" dirty="0" err="1" smtClean="0"/>
              <a:t>নং</a:t>
            </a:r>
            <a:r>
              <a:rPr lang="en-US" dirty="0" smtClean="0"/>
              <a:t> </a:t>
            </a:r>
            <a:r>
              <a:rPr lang="en-US" dirty="0" err="1" smtClean="0"/>
              <a:t>স্রাইটের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নতুন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একাউন্ট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খুরতে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ভিডিও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প্রদর্শনের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মাধ্যমে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জ্ঞানটি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আরও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সমৃদ্ধ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শিক্ষার্থীগণ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ব্যবহারিক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জ্ঞান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লাভ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</a:t>
            </a:r>
            <a:r>
              <a:rPr lang="en-US" baseline="0" dirty="0" smtClean="0"/>
              <a:t>।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মূল্যায়নের</a:t>
            </a:r>
            <a:r>
              <a:rPr lang="en-US" dirty="0" smtClean="0"/>
              <a:t> </a:t>
            </a:r>
            <a:r>
              <a:rPr lang="en-US" dirty="0" err="1" smtClean="0"/>
              <a:t>জন্য</a:t>
            </a:r>
            <a:r>
              <a:rPr lang="en-US" dirty="0" smtClean="0"/>
              <a:t> </a:t>
            </a:r>
            <a:r>
              <a:rPr lang="en-US" dirty="0" err="1" smtClean="0"/>
              <a:t>জ্ঞানমূলক</a:t>
            </a:r>
            <a:r>
              <a:rPr lang="en-US" dirty="0" smtClean="0"/>
              <a:t> </a:t>
            </a:r>
            <a:r>
              <a:rPr lang="en-US" dirty="0" err="1" smtClean="0"/>
              <a:t>প্রশ্ন</a:t>
            </a:r>
            <a:r>
              <a:rPr lang="en-US" dirty="0" smtClean="0"/>
              <a:t> </a:t>
            </a:r>
            <a:r>
              <a:rPr lang="en-US" dirty="0" err="1" smtClean="0"/>
              <a:t>করা</a:t>
            </a:r>
            <a:r>
              <a:rPr lang="en-US" dirty="0" smtClean="0"/>
              <a:t> </a:t>
            </a:r>
            <a:r>
              <a:rPr lang="en-US" dirty="0" err="1" smtClean="0"/>
              <a:t>হবে</a:t>
            </a:r>
            <a:r>
              <a:rPr lang="en-US" dirty="0" smtClean="0"/>
              <a:t>। </a:t>
            </a:r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যথাযথ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9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696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5566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519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3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617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399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964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70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71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091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8/10/2016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2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46" r:id="rId13"/>
    <p:sldLayoutId id="2147483747" r:id="rId14"/>
    <p:sldLayoutId id="2147483748" r:id="rId15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935867"/>
            <a:ext cx="7307705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'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বেন এবং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3200" dirty="0" smtClean="0"/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চেপে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উপস্থাপন শুরু করতে পারেন।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পাশাপাশি আপনার নিজস্ব চিন্তা-চেতনা কনটেন্টকে আরো বেশী ফলপ্রসু করবে আশা করি</a:t>
            </a:r>
            <a:r>
              <a:rPr lang="bn-BD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1" y="838200"/>
            <a:ext cx="7307705" cy="1323439"/>
          </a:xfrm>
          <a:prstGeom prst="rect">
            <a:avLst/>
          </a:prstGeom>
          <a:solidFill>
            <a:srgbClr val="FFCCCC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</a:t>
            </a:r>
          </a:p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তাই স্লাইডটি হাইড অবস্থায় আছে।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186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752600"/>
            <a:ext cx="5562600" cy="2910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828800" y="533400"/>
            <a:ext cx="5791200" cy="830997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Mozilla Firefox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4819471"/>
            <a:ext cx="7848600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পূর্বের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ন্যায়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Mozilla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Firefox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Yahoo mail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window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open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1639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otiar\Desktop\yah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2" y="2133600"/>
            <a:ext cx="2801937" cy="4432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429161"/>
            <a:ext cx="8305800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একাউন্ট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Create 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ew Account এ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rot="16200000" flipH="1">
            <a:off x="2705100" y="3390900"/>
            <a:ext cx="3581400" cy="457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49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0200" y="457200"/>
            <a:ext cx="5943600" cy="76944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ফরমটি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C:\Users\Motiar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3" y="1560515"/>
            <a:ext cx="4114799" cy="4916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1752600"/>
            <a:ext cx="1371600" cy="461665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a.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>
            <a:off x="1752600" y="1983433"/>
            <a:ext cx="838200" cy="9502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1672" y="2733810"/>
            <a:ext cx="1870364" cy="1200329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b.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সম্ভাব্য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address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1" y="3343870"/>
            <a:ext cx="1939636" cy="1569660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c.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গোপন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Password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৮থেকে ৩২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657600" y="3810000"/>
            <a:ext cx="3124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7870" y="4066310"/>
            <a:ext cx="1911929" cy="523220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d.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095500" y="4267200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</p:cNvCxnSpPr>
          <p:nvPr/>
        </p:nvCxnSpPr>
        <p:spPr>
          <a:xfrm>
            <a:off x="2092036" y="3333975"/>
            <a:ext cx="689264" cy="1712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54981" y="2512367"/>
            <a:ext cx="1842655" cy="461665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e.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30781" y="2743200"/>
            <a:ext cx="2951019" cy="19372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7871" y="4791488"/>
            <a:ext cx="1835729" cy="400110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f.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লিঙ্গ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/Gender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209800" y="4975972"/>
            <a:ext cx="457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27272" y="5165655"/>
            <a:ext cx="1870364" cy="1200329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g.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4191000" y="5486400"/>
            <a:ext cx="25146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81000" y="5606533"/>
            <a:ext cx="1524000" cy="1015663"/>
          </a:xfrm>
          <a:prstGeom prst="rect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h. Create Account  এ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981200" y="6114365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7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5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8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8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10" grpId="0" animBg="1"/>
      <p:bldP spid="10" grpId="1" animBg="1"/>
      <p:bldP spid="14" grpId="0" animBg="1"/>
      <p:bldP spid="14" grpId="1" animBg="1"/>
      <p:bldP spid="19" grpId="0" animBg="1"/>
      <p:bldP spid="19" grpId="1" animBg="1"/>
      <p:bldP spid="23" grpId="0" animBg="1"/>
      <p:bldP spid="23" grpId="1" animBg="1"/>
      <p:bldP spid="28" grpId="0" animBg="1"/>
      <p:bldP spid="28" grpId="1" animBg="1"/>
      <p:bldP spid="30" grpId="0" build="allAtOnce" animBg="1"/>
      <p:bldP spid="30" grpId="1" build="allAtOnce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MOTIAR\D,contennt Picture 2\em 1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38200"/>
            <a:ext cx="4865687" cy="5257800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953863"/>
            <a:ext cx="1870364" cy="461665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মেইল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98964" y="1237565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86600" y="1272433"/>
            <a:ext cx="1794164" cy="369332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j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গোপনীয়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95800" y="1477606"/>
            <a:ext cx="2514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1792063"/>
            <a:ext cx="1870364" cy="523220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138363" y="1752600"/>
            <a:ext cx="757237" cy="1846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86599" y="2214498"/>
            <a:ext cx="1821875" cy="646331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k.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কোর্ডটি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267200" y="2514600"/>
            <a:ext cx="273685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953000" y="2667000"/>
            <a:ext cx="19050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6311" y="3392269"/>
            <a:ext cx="1738744" cy="646331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l.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একমত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22764" y="3686402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010400" y="4495806"/>
            <a:ext cx="1870364" cy="646331"/>
          </a:xfrm>
          <a:prstGeom prst="rect">
            <a:avLst/>
          </a:prstGeom>
          <a:solidFill>
            <a:srgbClr val="FF9966"/>
          </a:solidFill>
          <a:ln w="285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m. Create My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Account  এ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753100" y="4818965"/>
            <a:ext cx="13335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32-Point Star 15"/>
          <p:cNvSpPr/>
          <p:nvPr/>
        </p:nvSpPr>
        <p:spPr>
          <a:xfrm>
            <a:off x="256311" y="4191000"/>
            <a:ext cx="1738744" cy="1524000"/>
          </a:xfrm>
          <a:prstGeom prst="star32">
            <a:avLst/>
          </a:prstGeom>
          <a:solidFill>
            <a:srgbClr val="FF00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এভাবে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একাউন্টটি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 Create </a:t>
            </a:r>
            <a:r>
              <a:rPr lang="en-US" sz="1600" dirty="0" err="1" smtClean="0">
                <a:latin typeface="NikoshBAN" pitchFamily="2" charset="0"/>
                <a:cs typeface="NikoshBAN" pitchFamily="2" charset="0"/>
              </a:rPr>
              <a:t>হল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99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6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3" grpId="0" animBg="1"/>
      <p:bldP spid="13" grpId="1" animBg="1"/>
      <p:bldP spid="20" grpId="0" animBg="1"/>
      <p:bldP spid="20" grpId="1" animBg="1"/>
      <p:bldP spid="24" grpId="0" animBg="1"/>
      <p:bldP spid="24" grpId="1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577975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52600" y="609600"/>
            <a:ext cx="5562601" cy="584775"/>
          </a:xfrm>
          <a:prstGeom prst="rect">
            <a:avLst/>
          </a:prstGeom>
          <a:solidFill>
            <a:srgbClr val="FFCCFF"/>
          </a:solidFill>
          <a:ln>
            <a:solidFill>
              <a:srgbClr val="00206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ভিডিওটি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34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00" y="685800"/>
            <a:ext cx="5715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582" y="2323327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দলের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একজনের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ই-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খোল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" y="76204"/>
            <a:ext cx="8991600" cy="6705596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22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0" y="766465"/>
            <a:ext cx="32004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" y="2577167"/>
            <a:ext cx="8534400" cy="17543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1। ই-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ইয়াহু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ওয়েবের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ই-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পাসওয়ার্ডটি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291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" y="5029200"/>
            <a:ext cx="8458200" cy="707886"/>
          </a:xfrm>
          <a:prstGeom prst="rect">
            <a:avLst/>
          </a:prstGeom>
          <a:solidFill>
            <a:srgbClr val="FF9966"/>
          </a:solidFill>
          <a:ln>
            <a:solidFill>
              <a:srgbClr val="0099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6178" y="533404"/>
            <a:ext cx="4876800" cy="1015663"/>
          </a:xfrm>
          <a:prstGeom prst="rect">
            <a:avLst/>
          </a:prstGeom>
          <a:solidFill>
            <a:srgbClr val="00B0F0"/>
          </a:solidFill>
          <a:ln>
            <a:solidFill>
              <a:srgbClr val="0033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otiar\Desktop\graphics-email-12836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178" y="1752600"/>
            <a:ext cx="587482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772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37575" y="459841"/>
            <a:ext cx="3033512" cy="156966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9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C:\Users\Motiar\Desktop\graphics-email-25888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61722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35004"/>
            <a:ext cx="2921000" cy="1336596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037582"/>
            <a:ext cx="8382000" cy="1077218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5426"/>
                </a:solidFill>
                <a:latin typeface="Nikosh" pitchFamily="2" charset="0"/>
                <a:cs typeface="Nikosh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solidFill>
                <a:srgbClr val="00542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95" y="4373941"/>
            <a:ext cx="8572500" cy="181588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মোঃ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কবির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bn-IN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মোঃ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আহসানুল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আরেফিন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চৌধুরী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সহকারি </a:t>
            </a:r>
            <a:r>
              <a:rPr lang="bn-IN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অধ্যাপক, টিটিসি,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পাবনা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 মির্জা মোঃ দিদারুল আ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নাম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bn-BD" sz="2800" b="1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টিটিসি, </a:t>
            </a:r>
            <a:r>
              <a:rPr lang="bn-BD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ঢাকা</a:t>
            </a:r>
            <a:endParaRPr lang="en-US" sz="2800" b="1" dirty="0" smtClean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জনাব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মো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.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সাজ্জাদ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হোসেন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খান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প্রভাষক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(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শিক্ষা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),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টিটিসি</a:t>
            </a:r>
            <a:r>
              <a:rPr lang="en-US" sz="2800" b="1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খুলনা</a:t>
            </a:r>
            <a:endParaRPr lang="bn-BD" sz="2800" b="1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76400"/>
            <a:ext cx="8212282" cy="1200329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3300"/>
                </a:solidFill>
                <a:latin typeface="Nikosh" pitchFamily="2" charset="0"/>
                <a:cs typeface="Nikosh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3600" dirty="0">
              <a:solidFill>
                <a:srgbClr val="0033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350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457200"/>
            <a:ext cx="7010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88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otiar\Desktop\graphics-email-53505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3750"/>
            <a:ext cx="6934199" cy="403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819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0"/>
          <p:cNvSpPr txBox="1">
            <a:spLocks/>
          </p:cNvSpPr>
          <p:nvPr/>
        </p:nvSpPr>
        <p:spPr>
          <a:xfrm>
            <a:off x="1115518" y="1600200"/>
            <a:ext cx="3227882" cy="4495800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36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12"/>
          <p:cNvSpPr txBox="1">
            <a:spLocks/>
          </p:cNvSpPr>
          <p:nvPr/>
        </p:nvSpPr>
        <p:spPr>
          <a:xfrm>
            <a:off x="4544288" y="1600200"/>
            <a:ext cx="3325978" cy="4476259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bn-BD" sz="3600" b="1" i="0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bn-BD" sz="3600" b="1" i="0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10000"/>
                </a:schemeClr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1" i="0" u="none" strike="noStrike" kern="1200" cap="none" spc="0" normalizeH="0" baseline="0" noProof="0" dirty="0" smtClean="0">
                <a:ln/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3200" b="1" dirty="0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b="1" dirty="0" err="1" smtClean="0">
                <a:ln/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FF00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BD" sz="2400" b="1" i="0" u="none" strike="noStrike" kern="1200" cap="none" spc="0" normalizeH="0" baseline="0" noProof="0" dirty="0" smtClean="0">
                <a:ln/>
                <a:solidFill>
                  <a:srgbClr val="009900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noProof="0" dirty="0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400" b="1" noProof="0" dirty="0" smtClean="0">
              <a:ln/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অধ্যায়</a:t>
            </a:r>
            <a:r>
              <a:rPr kumimoji="0" lang="en-US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 </a:t>
            </a:r>
            <a:r>
              <a:rPr kumimoji="0" lang="en-US" sz="3600" b="1" i="0" u="none" strike="noStrike" kern="1200" cap="none" spc="0" normalizeH="0" baseline="0" noProof="0" dirty="0" err="1" smtClean="0">
                <a:ln/>
                <a:solidFill>
                  <a:srgbClr val="4F032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পঞ্চম</a:t>
            </a:r>
            <a:endParaRPr kumimoji="0" lang="en-US" sz="2400" b="1" i="0" u="none" strike="noStrike" kern="1200" cap="none" spc="0" normalizeH="0" noProof="0" dirty="0" smtClean="0">
              <a:ln/>
              <a:solidFill>
                <a:srgbClr val="4F032E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 smtClean="0">
                <a:ln/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: ৪8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dirty="0" smtClean="0">
                <a:ln/>
                <a:latin typeface="NikoshBAN" pitchFamily="2" charset="0"/>
                <a:cs typeface="NikoshBAN" pitchFamily="2" charset="0"/>
              </a:rPr>
              <a:t>: ৫০ </a:t>
            </a:r>
            <a:r>
              <a:rPr lang="en-US" sz="3200" b="1" dirty="0" err="1" smtClean="0">
                <a:ln/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b="1" dirty="0" smtClean="0">
                <a:ln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: </a:t>
            </a:r>
            <a:endParaRPr kumimoji="0" lang="bn-BD" sz="3200" b="1" i="0" u="none" strike="noStrike" kern="1200" cap="none" spc="0" normalizeH="0" baseline="0" noProof="0" dirty="0" smtClean="0">
              <a:ln/>
              <a:solidFill>
                <a:srgbClr val="003300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4114800"/>
            <a:ext cx="39346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মতিয়ার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1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b="1" dirty="0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কলেজ</a:t>
            </a:r>
            <a:endParaRPr lang="en-US" b="1" dirty="0" smtClean="0">
              <a:ln w="1905"/>
              <a:solidFill>
                <a:srgbClr val="0099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motiarjsmsc@gmail.com</a:t>
            </a:r>
          </a:p>
          <a:p>
            <a:pPr algn="ctr">
              <a:defRPr/>
            </a:pP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Mob: </a:t>
            </a:r>
            <a:r>
              <a:rPr lang="en-US" sz="1600" b="1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01781-595759</a:t>
            </a:r>
            <a:endParaRPr lang="en-US" sz="1600" b="1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E:\MOTIAR\Motiar improtant\motiar\Motiar Picture\Sar01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61" y="2362200"/>
            <a:ext cx="1357414" cy="16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914400"/>
            <a:ext cx="7746031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motiarjess@gmail.com</a:t>
            </a:r>
            <a:endParaRPr lang="en-US" sz="5400" b="1" cap="none" spc="0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9984" y="2209800"/>
            <a:ext cx="6984031" cy="110799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এটি</a:t>
            </a:r>
            <a:r>
              <a:rPr lang="en-US" sz="66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6600" dirty="0" err="1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কোন</a:t>
            </a:r>
            <a:r>
              <a:rPr lang="en-US" sz="66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6600" dirty="0" err="1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ধরনের</a:t>
            </a:r>
            <a:r>
              <a:rPr lang="en-US" sz="66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6600" dirty="0" err="1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ঠিকানা</a:t>
            </a:r>
            <a:r>
              <a:rPr lang="en-US" sz="66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?</a:t>
            </a:r>
            <a:endParaRPr lang="en-US" sz="6600" dirty="0">
              <a:solidFill>
                <a:srgbClr val="FFFF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209800"/>
            <a:ext cx="8077200" cy="1754326"/>
          </a:xfrm>
          <a:prstGeom prst="rect">
            <a:avLst/>
          </a:prstGeom>
          <a:solidFill>
            <a:srgbClr val="FFCCCC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ই-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মেইল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ঠিকানা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বা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আইডি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আমরা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কীভাবে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dirty="0" err="1" smtClean="0">
                <a:latin typeface="NikoshLightBAN" pitchFamily="2" charset="0"/>
                <a:cs typeface="NikoshLightBAN" pitchFamily="2" charset="0"/>
              </a:rPr>
              <a:t>পাই</a:t>
            </a:r>
            <a:r>
              <a:rPr lang="en-US" sz="5400" dirty="0" smtClean="0">
                <a:latin typeface="NikoshLightBAN" pitchFamily="2" charset="0"/>
                <a:cs typeface="NikoshLightBAN" pitchFamily="2" charset="0"/>
              </a:rPr>
              <a:t>?</a:t>
            </a:r>
            <a:endParaRPr lang="en-US" sz="5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0436" y="2540306"/>
            <a:ext cx="8077200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ই-</a:t>
            </a:r>
            <a:r>
              <a:rPr lang="en-US" sz="5400" b="1" dirty="0" err="1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মেইল</a:t>
            </a:r>
            <a:r>
              <a:rPr lang="en-US" sz="5400" b="1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ঠিকানা</a:t>
            </a:r>
            <a:r>
              <a:rPr lang="en-US" sz="5400" b="1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বা</a:t>
            </a:r>
            <a:r>
              <a:rPr lang="en-US" sz="5400" b="1" dirty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ই-</a:t>
            </a:r>
            <a:r>
              <a:rPr lang="en-US" sz="5400" b="1" dirty="0" err="1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মেইল</a:t>
            </a:r>
            <a:r>
              <a:rPr lang="en-US" sz="5400" b="1" dirty="0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আইডি</a:t>
            </a:r>
            <a:r>
              <a:rPr lang="en-US" sz="5400" b="1" dirty="0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 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2819492"/>
            <a:ext cx="5334000" cy="830997"/>
          </a:xfrm>
          <a:prstGeom prst="rect">
            <a:avLst/>
          </a:prstGeom>
          <a:solidFill>
            <a:srgbClr val="FFCC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bn-BD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-মেই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খোলার</a:t>
            </a:r>
            <a:r>
              <a:rPr lang="en-US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মাধ্যমে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7" grpId="0" animBg="1"/>
      <p:bldP spid="7" grpId="1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0800" y="482906"/>
            <a:ext cx="4059125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bn-BD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-মেই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খোলা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Motiar\Desktop\graphics-email-82313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4572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084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Callout 5"/>
          <p:cNvSpPr/>
          <p:nvPr/>
        </p:nvSpPr>
        <p:spPr bwMode="auto">
          <a:xfrm>
            <a:off x="1828800" y="609600"/>
            <a:ext cx="5562600" cy="1828800"/>
          </a:xfrm>
          <a:prstGeom prst="downArrowCallout">
            <a:avLst>
              <a:gd name="adj1" fmla="val 47564"/>
              <a:gd name="adj2" fmla="val 34231"/>
              <a:gd name="adj3" fmla="val 26741"/>
              <a:gd name="adj4" fmla="val 67553"/>
            </a:avLst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600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900" y="2667000"/>
            <a:ext cx="8534400" cy="2862322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23888" indent="-623888" algn="just">
              <a:defRPr/>
            </a:pPr>
            <a:r>
              <a:rPr lang="bn-BD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en-US" sz="1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bn-BD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খোলার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623888" indent="-623888" algn="just">
              <a:defRPr/>
            </a:pP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নিরাপদ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পাসওয়ার্ড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r>
              <a:rPr lang="en-US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পাসওয়ার্ড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একাউন্ট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5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09484" y="381000"/>
            <a:ext cx="6471643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5400" b="1" cap="none" spc="50" dirty="0" err="1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5400" b="1" cap="none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5400" b="1" cap="none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লেখার</a:t>
            </a:r>
            <a:r>
              <a:rPr lang="en-US" sz="5400" b="1" cap="none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</a:t>
            </a:r>
            <a:endParaRPr lang="en-US" sz="5400" b="1" cap="none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4584412"/>
            <a:ext cx="6324600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4738" name="Picture 2" descr="C:\Users\Motiar\Desktop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676400"/>
            <a:ext cx="51054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1676400" y="2133600"/>
            <a:ext cx="5486400" cy="1107996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6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</a:t>
            </a:r>
            <a:r>
              <a:rPr lang="en-US" sz="66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6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6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_</a:t>
            </a:r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6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n-US" sz="6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584412"/>
            <a:ext cx="8534400" cy="1077218"/>
          </a:xfrm>
          <a:prstGeom prst="rect">
            <a:avLst/>
          </a:prstGeom>
          <a:solidFill>
            <a:srgbClr val="FFCCCC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সংখ্যা,আন্ডারস্কোর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1836" y="4522856"/>
            <a:ext cx="822960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ইয়াহুর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209800"/>
            <a:ext cx="7619999" cy="168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647699" y="4579203"/>
            <a:ext cx="7848600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আইডিটি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সহজ-সরল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বোধগম্য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3400" y="2743200"/>
            <a:ext cx="7955255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motiarjessore@yahoo.com</a:t>
            </a:r>
            <a:endParaRPr lang="en-US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"/>
                                        <p:tgtEl>
                                          <p:spTgt spid="244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"/>
                                        <p:tgtEl>
                                          <p:spTgt spid="244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7530" y="381000"/>
            <a:ext cx="4496744" cy="92333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পাসওয়ার্ডের</a:t>
            </a:r>
            <a:r>
              <a:rPr lang="en-US" sz="54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none" spc="50" dirty="0" err="1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বৈশিষ্ট্য</a:t>
            </a:r>
            <a:endParaRPr lang="en-US" sz="5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133600"/>
            <a:ext cx="5638799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8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</a:t>
            </a:r>
            <a:r>
              <a:rPr lang="en-US" sz="8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</a:t>
            </a:r>
            <a:r>
              <a:rPr lang="en-US" sz="8000" b="1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  <a:r>
              <a:rPr lang="en-US" sz="8000" b="1" dirty="0" smtClean="0">
                <a:ln w="11430"/>
                <a:solidFill>
                  <a:srgbClr val="FF33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n-US" sz="8000" b="1" dirty="0" smtClean="0">
                <a:ln w="1143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</a:t>
            </a:r>
            <a:r>
              <a:rPr lang="en-US" sz="8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  <a:r>
              <a:rPr lang="en-US" sz="8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_</a:t>
            </a:r>
            <a:r>
              <a:rPr lang="en-US" sz="80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</a:t>
            </a:r>
            <a:r>
              <a:rPr lang="en-US" sz="8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8000" dirty="0"/>
          </a:p>
        </p:txBody>
      </p:sp>
      <p:sp>
        <p:nvSpPr>
          <p:cNvPr id="4" name="Rectangle 3"/>
          <p:cNvSpPr/>
          <p:nvPr/>
        </p:nvSpPr>
        <p:spPr>
          <a:xfrm>
            <a:off x="258863" y="4267200"/>
            <a:ext cx="8656537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পাসওয়ার্ডের</a:t>
            </a:r>
            <a:r>
              <a:rPr lang="en-US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দৈঘ্যসীমা</a:t>
            </a:r>
            <a:r>
              <a:rPr lang="en-US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৬ </a:t>
            </a:r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৩২ </a:t>
            </a:r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বর্ণের</a:t>
            </a:r>
            <a:r>
              <a:rPr lang="en-US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মধ্যে</a:t>
            </a:r>
            <a:endParaRPr lang="en-US" sz="4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1" descr="E:\MOTIAR\Motiar D. Content\Class Viii\Picture\পাট ১৯\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899" y="1614431"/>
            <a:ext cx="6477000" cy="259079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48783" y="4578697"/>
            <a:ext cx="8358377" cy="1384995"/>
          </a:xfrm>
          <a:prstGeom prst="rect">
            <a:avLst/>
          </a:prstGeom>
          <a:solidFill>
            <a:srgbClr val="FFCCCC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পাসওয়ার্ড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সুরক্ষিত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হাতের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</a:p>
          <a:p>
            <a:pPr algn="ctr"/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ক্যারেকটর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200" b="1" dirty="0">
              <a:ln w="12700">
                <a:solidFill>
                  <a:sysClr val="windowText" lastClr="000000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 rot="21098884">
            <a:off x="2727702" y="2886641"/>
            <a:ext cx="3880446" cy="646331"/>
          </a:xfrm>
          <a:prstGeom prst="rect">
            <a:avLst/>
          </a:prstGeom>
          <a:solidFill>
            <a:srgbClr val="C0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AZmn4500@2d</a:t>
            </a:r>
            <a:endParaRPr lang="en-US" sz="36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7596" y="4466774"/>
            <a:ext cx="8265404" cy="15696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ব্যক্তি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স্থানের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ইয়াহু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পাসওয়ার্ড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উচিত</a:t>
            </a:r>
            <a:r>
              <a:rPr lang="en-US" sz="48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নয়</a:t>
            </a:r>
            <a:endParaRPr lang="en-US" sz="4800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2" descr="E:\MOTIAR\Motiar D. Content\Class Viii\Picture\পাট ১৯\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962150"/>
            <a:ext cx="5410200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TextBox 13"/>
          <p:cNvSpPr txBox="1"/>
          <p:nvPr/>
        </p:nvSpPr>
        <p:spPr>
          <a:xfrm>
            <a:off x="2362199" y="2438400"/>
            <a:ext cx="230572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ABIR ROMAN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3515062" y="2795319"/>
            <a:ext cx="776968" cy="16714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33400" y="3962400"/>
            <a:ext cx="8253002" cy="144655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পাসওয়ার্ডের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হাতের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আলাদা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বিবেচিত</a:t>
            </a:r>
            <a:r>
              <a:rPr lang="en-US" sz="4400" b="1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400" b="1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62200" y="2439571"/>
            <a:ext cx="3780511" cy="923330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A9BXsEm+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795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4" grpId="0" animBg="1"/>
      <p:bldP spid="14" grpId="1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33600" y="685800"/>
            <a:ext cx="5486400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291" y="3657600"/>
            <a:ext cx="8382000" cy="144655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শক্তিশালী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পাসওয়ার্ডের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4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400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11363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</TotalTime>
  <Words>588</Words>
  <Application>Microsoft Office PowerPoint</Application>
  <PresentationFormat>On-screen Show (4:3)</PresentationFormat>
  <Paragraphs>100</Paragraphs>
  <Slides>19</Slides>
  <Notes>8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Motiar</dc:creator>
  <cp:lastModifiedBy>user</cp:lastModifiedBy>
  <cp:revision>137</cp:revision>
  <dcterms:created xsi:type="dcterms:W3CDTF">2014-04-21T05:17:46Z</dcterms:created>
  <dcterms:modified xsi:type="dcterms:W3CDTF">2016-08-10T03:47:44Z</dcterms:modified>
</cp:coreProperties>
</file>